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50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D4C-A58D-EE4C-B6A8-806227E5E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EDFFB-D1FD-444A-AAC1-E6A06E914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A5499-3305-0D4D-B119-1D6A444D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3B821-3843-0B4C-835B-02A33F6C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23722-BE58-AD44-9F4F-BBBA5D1C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5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62B7-F744-1141-9E38-B60A3B84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27DE0-C343-9045-B94C-3506F1B24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0AB7-ABFD-8449-88EC-7591795A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73649-204D-A04E-8614-40357BD6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78379-B75D-B041-9953-6601CC8C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7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C45EA-8DC9-6D40-BA10-61BBED899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A28C3-A916-FA40-B4C4-569017E87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DF2DA-8B8E-B74A-B2F6-12C81C6A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8252-B705-2A4B-97B8-42EB58E69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BE28F-864F-C040-A3F2-6820F747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9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19F5-7418-0B46-BF14-5623CE85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1788-ED6E-B743-8129-D755766AB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77BC-A77E-1E4A-A3AC-53086EBE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248FB-1B7C-9949-BF0F-6952EA1A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C6DF1-6B41-E147-862F-3AC0CE44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8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6A9A-524F-3345-A4F8-D6D0EA90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1E47-DC9A-E243-8189-D62E5EA5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E5AF-33A3-2A43-A932-97F5E2F7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5757-DF27-7642-A694-3DE1DA7D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DAECC-D153-274D-9C08-5859F17B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1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36B3-0600-8E42-99D9-14502692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0B0B-3D0E-3945-9EC4-A32D0CEB5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ABF29-3BAD-5C48-858D-80497D054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B7A9A-2BB7-6C40-BD4A-9F4552DC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9211D-CE16-F247-8590-D5380DB6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0D7DA-AC54-7741-BF28-018833AF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F7DB-0A02-9A4D-9343-254C222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804AF-1771-7747-8C4B-42A9DCEA8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6DAD2-F5F1-D545-B1C2-5B101E72B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9B4C44-70E7-5D41-94B0-35BD1A024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0406B-305E-204F-97E8-70E93A9EB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594A67-A890-D544-BC6A-88222336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B16DB-0647-A54D-8510-3867AAD2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C5A89-8156-3F4F-A4F0-EA09DA86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3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B67C-0B64-B94D-8743-E7BAEE97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7CC08-9A13-384B-91A2-EA452986C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AF255-FA6C-E04F-849E-ACBC8201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B604C-2E30-284E-86C3-596ECD96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2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EEA63-FD20-D240-B8E8-FFA23F83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FBB6F-710F-9C4B-B7BC-E52CCCE2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F45AF-5578-F248-BC9F-E269095A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9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2C03-941E-8F43-AAAC-EEC2575E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D41ED-8D81-6E40-A41A-0FD21E7F4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6EEA9-3D2A-F94A-9A96-E120B033F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E1B9-4877-DF4F-91DD-1252FB3F5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0A424-6A78-5440-AF20-C0BB3051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349D4-A788-984D-95AF-DDFA014B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5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3B75-6DBF-3749-B0BC-3A47A5A5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6688A-5DB2-4945-9189-E4429C0A9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F51B1-0F95-2641-832F-A91CAA616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9F3B3-B1E8-7D4C-BC1C-5D7E1FDE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FB6A9-D4E5-4A47-9028-2220A7B4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68E53-DD19-8A48-8193-A6083DB1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2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C6F5C0-2713-6B49-B55A-26012BC3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1E7B8-62C6-A44D-98A4-102EC5603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4023E-8EA3-8C4A-94A0-B13DC4821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D1436-E6CD-C74C-9FEA-B3DB6597B56F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5A2BA-448D-244D-A4E0-182CA45B8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A546F-C5E0-CF41-95E1-FD82337AF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945F8-DCD0-644B-8B61-88FB8BA5B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FFA3-4885-9641-87C4-073E5D1B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for Cutscenes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5B0C5-D8B3-0649-89F3-0C8ECD8E2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Cutscenes done in pixel style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71382-3EA5-EE4C-9F0C-98D9F37F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8" y="180975"/>
            <a:ext cx="6419851" cy="641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2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00FD-75AE-4F4C-A924-DC548A128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Music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49CF7-9007-D041-B291-EA9C3B47A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44775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Epic music tracks from movies</a:t>
            </a:r>
          </a:p>
          <a:p>
            <a:r>
              <a:rPr lang="en-US" dirty="0">
                <a:solidFill>
                  <a:schemeClr val="bg1"/>
                </a:solidFill>
              </a:rPr>
              <a:t> hand crafted scores for levels</a:t>
            </a:r>
          </a:p>
        </p:txBody>
      </p:sp>
      <p:pic>
        <p:nvPicPr>
          <p:cNvPr id="4" name="MavrickComposed">
            <a:hlinkClick r:id="" action="ppaction://media"/>
            <a:extLst>
              <a:ext uri="{FF2B5EF4-FFF2-40B4-BE49-F238E27FC236}">
                <a16:creationId xmlns:a16="http://schemas.microsoft.com/office/drawing/2014/main" id="{EC233443-C1B2-BB47-9600-A8F7786A62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D0C2-B065-5848-9F0F-028B5AD0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BBE2E-C217-904E-B3D7-6C5B96106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021" y="624222"/>
            <a:ext cx="10208942" cy="6062329"/>
          </a:xfrm>
        </p:spPr>
      </p:pic>
    </p:spTree>
    <p:extLst>
      <p:ext uri="{BB962C8B-B14F-4D97-AF65-F5344CB8AC3E}">
        <p14:creationId xmlns:p14="http://schemas.microsoft.com/office/powerpoint/2010/main" val="17780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81EE-8462-3147-933A-1F055107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28ABE-4E1C-2341-9189-22D677A79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43032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AD61-46FA-F640-97FA-FB5BFB97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245CD-1101-5D4B-BBE1-CA64C876940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Possibility of branched storyline.</a:t>
            </a:r>
          </a:p>
          <a:p>
            <a:r>
              <a:rPr lang="en-US" dirty="0"/>
              <a:t>Bullet Hell with a good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3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C0A6-2E01-0F47-A08A-8E11D9AD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-249238"/>
            <a:ext cx="10515600" cy="1325563"/>
          </a:xfrm>
        </p:spPr>
        <p:txBody>
          <a:bodyPr/>
          <a:lstStyle/>
          <a:p>
            <a:r>
              <a:rPr lang="en-US" dirty="0"/>
              <a:t>Changes due to Playtesting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DF7C5-6BAA-A445-BCC0-A834B966E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075" y="2754313"/>
            <a:ext cx="10515600" cy="4351338"/>
          </a:xfrm>
        </p:spPr>
        <p:txBody>
          <a:bodyPr/>
          <a:lstStyle/>
          <a:p>
            <a:r>
              <a:rPr lang="en-US" dirty="0"/>
              <a:t>Got rid of ESP</a:t>
            </a:r>
          </a:p>
          <a:p>
            <a:r>
              <a:rPr lang="en-US" dirty="0"/>
              <a:t>Simplified branches of story</a:t>
            </a:r>
          </a:p>
          <a:p>
            <a:r>
              <a:rPr lang="en-US" dirty="0"/>
              <a:t>More backstory on Percival</a:t>
            </a:r>
          </a:p>
        </p:txBody>
      </p:sp>
    </p:spTree>
    <p:extLst>
      <p:ext uri="{BB962C8B-B14F-4D97-AF65-F5344CB8AC3E}">
        <p14:creationId xmlns:p14="http://schemas.microsoft.com/office/powerpoint/2010/main" val="125866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49</Words>
  <Application>Microsoft Macintosh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ART for Cutscenes</vt:lpstr>
      <vt:lpstr>Music</vt:lpstr>
      <vt:lpstr>Story</vt:lpstr>
      <vt:lpstr>PowerPoint Presentation</vt:lpstr>
      <vt:lpstr>Story</vt:lpstr>
      <vt:lpstr>Changes due to Playtesting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</dc:title>
  <dc:creator>Justin Evans</dc:creator>
  <cp:lastModifiedBy>Justin Evans</cp:lastModifiedBy>
  <cp:revision>11</cp:revision>
  <dcterms:created xsi:type="dcterms:W3CDTF">2019-01-28T20:11:17Z</dcterms:created>
  <dcterms:modified xsi:type="dcterms:W3CDTF">2019-01-28T23:59:22Z</dcterms:modified>
</cp:coreProperties>
</file>